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309" r:id="rId17"/>
    <p:sldId id="1294" r:id="rId18"/>
    <p:sldId id="1295" r:id="rId19"/>
    <p:sldId id="1296"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KATHIRESAN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622021104054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Cancelled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23952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09" y="1214939"/>
            <a:ext cx="6010382"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TotalTime>
  <Words>636</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Cancelled buses-Page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27</cp:revision>
  <dcterms:modified xsi:type="dcterms:W3CDTF">2024-04-07T16:02:51Z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